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85" r:id="rId2"/>
    <p:sldId id="286" r:id="rId3"/>
    <p:sldId id="287" r:id="rId4"/>
    <p:sldId id="297" r:id="rId5"/>
    <p:sldId id="298" r:id="rId6"/>
    <p:sldId id="299" r:id="rId7"/>
    <p:sldId id="289" r:id="rId8"/>
    <p:sldId id="290" r:id="rId9"/>
    <p:sldId id="291" r:id="rId10"/>
    <p:sldId id="292" r:id="rId11"/>
    <p:sldId id="293" r:id="rId12"/>
    <p:sldId id="295" r:id="rId13"/>
    <p:sldId id="294" r:id="rId14"/>
    <p:sldId id="296" r:id="rId15"/>
    <p:sldId id="281" r:id="rId16"/>
    <p:sldId id="280" r:id="rId17"/>
    <p:sldId id="276" r:id="rId18"/>
    <p:sldId id="282" r:id="rId19"/>
    <p:sldId id="283" r:id="rId20"/>
    <p:sldId id="284" r:id="rId2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0649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655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93299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40076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6104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2625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2499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849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0235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98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4625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466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0740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1396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531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8646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497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2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6720" y="774761"/>
            <a:ext cx="8574622" cy="2616199"/>
          </a:xfrm>
        </p:spPr>
        <p:txBody>
          <a:bodyPr/>
          <a:lstStyle/>
          <a:p>
            <a:r>
              <a:rPr lang="es-ES" dirty="0" err="1" smtClean="0"/>
              <a:t>CarMander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33697" y="3738690"/>
            <a:ext cx="6987645" cy="1388534"/>
          </a:xfrm>
        </p:spPr>
        <p:txBody>
          <a:bodyPr/>
          <a:lstStyle/>
          <a:p>
            <a:r>
              <a:rPr lang="es-ES" dirty="0" smtClean="0"/>
              <a:t>Proyecto final HADA 14/15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5829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68332"/>
            <a:ext cx="10515600" cy="1325563"/>
          </a:xfrm>
        </p:spPr>
        <p:txBody>
          <a:bodyPr/>
          <a:lstStyle/>
          <a:p>
            <a:r>
              <a:rPr lang="es-ES" dirty="0" smtClean="0"/>
              <a:t>Herramientas y lenguajes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096171"/>
            <a:ext cx="4841383" cy="39053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smtClean="0"/>
              <a:t>Visual Studio 2012 </a:t>
            </a:r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Framework </a:t>
            </a:r>
            <a:r>
              <a:rPr lang="es-ES" dirty="0" err="1" smtClean="0"/>
              <a:t>.Net</a:t>
            </a:r>
            <a:r>
              <a:rPr lang="es-ES" dirty="0" smtClean="0"/>
              <a:t>  C# </a:t>
            </a:r>
            <a:r>
              <a:rPr lang="es-ES" dirty="0" err="1" smtClean="0"/>
              <a:t>ASP.Net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SQL Server 2012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3338" t="11223" r="33305" b="11489"/>
          <a:stretch/>
        </p:blipFill>
        <p:spPr>
          <a:xfrm>
            <a:off x="7013619" y="931113"/>
            <a:ext cx="4340181" cy="56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49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944" y="0"/>
            <a:ext cx="5256770" cy="1752599"/>
          </a:xfrm>
        </p:spPr>
        <p:txBody>
          <a:bodyPr/>
          <a:lstStyle/>
          <a:p>
            <a:r>
              <a:rPr lang="es-ES" dirty="0" smtClean="0"/>
              <a:t>Modelo de capas	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645" y="152293"/>
            <a:ext cx="8736026" cy="670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9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467143" y="-306230"/>
            <a:ext cx="10018713" cy="1752599"/>
          </a:xfrm>
        </p:spPr>
        <p:txBody>
          <a:bodyPr/>
          <a:lstStyle/>
          <a:p>
            <a:r>
              <a:rPr lang="es-ES" dirty="0" smtClean="0"/>
              <a:t>CAPAS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29555" y="1040683"/>
            <a:ext cx="9883342" cy="51590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smtClean="0"/>
              <a:t>Dividimos el Master en 3</a:t>
            </a:r>
          </a:p>
          <a:p>
            <a:pPr marL="0" indent="0">
              <a:buNone/>
            </a:pPr>
            <a:r>
              <a:rPr lang="es-ES" dirty="0" smtClean="0"/>
              <a:t> </a:t>
            </a:r>
            <a:r>
              <a:rPr lang="es-ES" dirty="0" err="1" smtClean="0"/>
              <a:t>ContaintsSourceFolder</a:t>
            </a:r>
            <a:r>
              <a:rPr lang="es-ES" dirty="0" smtClean="0"/>
              <a:t> dentro del Cuerpo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smtClean="0"/>
              <a:t>CUERPO</a:t>
            </a:r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dirty="0" smtClean="0"/>
              <a:t>ARRIBA	IGUAL pequeñas variaciones.</a:t>
            </a:r>
          </a:p>
          <a:p>
            <a:pPr marL="0" indent="0">
              <a:buNone/>
            </a:pPr>
            <a:r>
              <a:rPr lang="es-ES" dirty="0" smtClean="0"/>
              <a:t>			</a:t>
            </a:r>
          </a:p>
          <a:p>
            <a:pPr marL="0" indent="0">
              <a:buNone/>
            </a:pPr>
            <a:r>
              <a:rPr lang="es-ES" dirty="0" smtClean="0"/>
              <a:t>	MEDIO	VARIA POR CAPA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smtClean="0"/>
              <a:t>	BAJO		IGUAL en toda la web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5520" y="0"/>
            <a:ext cx="3286480" cy="6858000"/>
          </a:xfrm>
          <a:prstGeom prst="rect">
            <a:avLst/>
          </a:prstGeom>
        </p:spPr>
      </p:pic>
      <p:sp>
        <p:nvSpPr>
          <p:cNvPr id="5" name="Flecha arriba y abajo 4"/>
          <p:cNvSpPr/>
          <p:nvPr/>
        </p:nvSpPr>
        <p:spPr>
          <a:xfrm>
            <a:off x="8731876" y="17887"/>
            <a:ext cx="309093" cy="77273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Flecha arriba y abajo 5"/>
          <p:cNvSpPr/>
          <p:nvPr/>
        </p:nvSpPr>
        <p:spPr>
          <a:xfrm>
            <a:off x="8731875" y="808506"/>
            <a:ext cx="309093" cy="540912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Flecha arriba y abajo 6"/>
          <p:cNvSpPr/>
          <p:nvPr/>
        </p:nvSpPr>
        <p:spPr>
          <a:xfrm>
            <a:off x="8731875" y="6270836"/>
            <a:ext cx="309092" cy="60505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745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3951" y="234396"/>
            <a:ext cx="10018713" cy="1752599"/>
          </a:xfrm>
        </p:spPr>
        <p:txBody>
          <a:bodyPr/>
          <a:lstStyle/>
          <a:p>
            <a:r>
              <a:rPr lang="es-ES" dirty="0" smtClean="0"/>
              <a:t>CSS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838" y="4276916"/>
            <a:ext cx="4029075" cy="237172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51" y="776900"/>
            <a:ext cx="9001125" cy="20574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951" y="3086291"/>
            <a:ext cx="6867525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02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0829" y="682394"/>
            <a:ext cx="8596668" cy="1320800"/>
          </a:xfrm>
        </p:spPr>
        <p:txBody>
          <a:bodyPr/>
          <a:lstStyle/>
          <a:p>
            <a:r>
              <a:rPr lang="es-ES" dirty="0" err="1" smtClean="0"/>
              <a:t>Cokies</a:t>
            </a:r>
            <a:r>
              <a:rPr lang="es-ES" dirty="0" smtClean="0"/>
              <a:t> usuarios ficheros y email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650829" y="2003194"/>
            <a:ext cx="72765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000" dirty="0" smtClean="0"/>
              <a:t>No se comercia con sus datos por la ley de protección de datos y pueden ser eliminados. Tampoco se comercia con el email.</a:t>
            </a:r>
          </a:p>
        </p:txBody>
      </p:sp>
    </p:spTree>
    <p:extLst>
      <p:ext uri="{BB962C8B-B14F-4D97-AF65-F5344CB8AC3E}">
        <p14:creationId xmlns:p14="http://schemas.microsoft.com/office/powerpoint/2010/main" val="141181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6728" y="2540357"/>
            <a:ext cx="10018713" cy="5396345"/>
          </a:xfrm>
        </p:spPr>
        <p:txBody>
          <a:bodyPr>
            <a:normAutofit/>
          </a:bodyPr>
          <a:lstStyle/>
          <a:p>
            <a:r>
              <a:rPr lang="es-ES" sz="6000" dirty="0" smtClean="0"/>
              <a:t>Bases de Datos y Entornos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171625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5326" y="144304"/>
            <a:ext cx="9807144" cy="1406236"/>
          </a:xfrm>
        </p:spPr>
        <p:txBody>
          <a:bodyPr/>
          <a:lstStyle/>
          <a:p>
            <a:r>
              <a:rPr lang="es-ES" dirty="0" smtClean="0"/>
              <a:t>Entorno Conectado</a:t>
            </a:r>
            <a:endParaRPr lang="es-E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2"/>
          </p:nvPr>
        </p:nvSpPr>
        <p:spPr>
          <a:xfrm>
            <a:off x="0" y="1563828"/>
            <a:ext cx="6003235" cy="3882851"/>
          </a:xfrm>
        </p:spPr>
        <p:txBody>
          <a:bodyPr>
            <a:normAutofit/>
          </a:bodyPr>
          <a:lstStyle/>
          <a:p>
            <a:r>
              <a:rPr lang="es-ES" dirty="0" smtClean="0"/>
              <a:t>Utilización de Entorno Conectado</a:t>
            </a:r>
          </a:p>
          <a:p>
            <a:pPr lvl="1"/>
            <a:r>
              <a:rPr lang="es-ES" dirty="0"/>
              <a:t>Ventajas:</a:t>
            </a:r>
          </a:p>
          <a:p>
            <a:pPr lvl="2"/>
            <a:r>
              <a:rPr lang="es-ES" dirty="0" smtClean="0"/>
              <a:t>El </a:t>
            </a:r>
            <a:r>
              <a:rPr lang="es-ES" dirty="0"/>
              <a:t>entorno es más fácil de mantener</a:t>
            </a:r>
          </a:p>
          <a:p>
            <a:pPr lvl="2"/>
            <a:r>
              <a:rPr lang="es-ES" dirty="0" smtClean="0"/>
              <a:t>La </a:t>
            </a:r>
            <a:r>
              <a:rPr lang="es-ES" dirty="0"/>
              <a:t>concurrencia se controla más fácilmente</a:t>
            </a:r>
          </a:p>
          <a:p>
            <a:pPr lvl="2"/>
            <a:r>
              <a:rPr lang="es-ES" dirty="0" smtClean="0"/>
              <a:t>Es </a:t>
            </a:r>
            <a:r>
              <a:rPr lang="es-ES" dirty="0"/>
              <a:t>más probable que los datos estén más actualizados que en otros escenarios</a:t>
            </a:r>
          </a:p>
          <a:p>
            <a:pPr lvl="1"/>
            <a:r>
              <a:rPr lang="es-ES" dirty="0" smtClean="0"/>
              <a:t>Inconvenientes</a:t>
            </a:r>
            <a:r>
              <a:rPr lang="es-ES" dirty="0"/>
              <a:t>:</a:t>
            </a:r>
          </a:p>
          <a:p>
            <a:pPr lvl="2"/>
            <a:r>
              <a:rPr lang="es-ES" dirty="0" smtClean="0"/>
              <a:t>Debe </a:t>
            </a:r>
            <a:r>
              <a:rPr lang="es-ES" dirty="0"/>
              <a:t>existir una conexión de red constante</a:t>
            </a:r>
          </a:p>
          <a:p>
            <a:pPr lvl="2"/>
            <a:r>
              <a:rPr lang="es-ES" dirty="0" smtClean="0"/>
              <a:t>Escalabilidad </a:t>
            </a:r>
            <a:r>
              <a:rPr lang="es-ES" dirty="0"/>
              <a:t>limitada</a:t>
            </a:r>
            <a:endParaRPr lang="es-E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 smtClean="0"/>
              <a:t> </a:t>
            </a:r>
            <a:endParaRPr lang="es-ES" dirty="0"/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235" y="0"/>
            <a:ext cx="6341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4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3351376"/>
              </p:ext>
            </p:extLst>
          </p:nvPr>
        </p:nvGraphicFramePr>
        <p:xfrm>
          <a:off x="697950" y="-141038"/>
          <a:ext cx="8477779" cy="6664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Acrobat Document" r:id="rId3" imgW="8019826" imgH="10791772" progId="AcroExch.Document.DC">
                  <p:embed/>
                </p:oleObj>
              </mc:Choice>
              <mc:Fallback>
                <p:oleObj name="Acrobat Document" r:id="rId3" imgW="8019826" imgH="10791772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7950" y="-141038"/>
                        <a:ext cx="8477779" cy="6664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93302" y="0"/>
            <a:ext cx="10018713" cy="1752599"/>
          </a:xfrm>
        </p:spPr>
        <p:txBody>
          <a:bodyPr/>
          <a:lstStyle/>
          <a:p>
            <a:r>
              <a:rPr lang="es-ES" dirty="0" smtClean="0"/>
              <a:t>Entidad-</a:t>
            </a:r>
            <a:r>
              <a:rPr lang="es-ES" dirty="0" err="1" smtClean="0"/>
              <a:t>Relacion</a:t>
            </a:r>
            <a:r>
              <a:rPr lang="es-ES" dirty="0" smtClean="0"/>
              <a:t> </a:t>
            </a:r>
            <a:r>
              <a:rPr lang="es-ES" dirty="0" err="1" smtClean="0"/>
              <a:t>Carmander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2709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88" t="2611"/>
          <a:stretch/>
        </p:blipFill>
        <p:spPr>
          <a:xfrm>
            <a:off x="1421503" y="505797"/>
            <a:ext cx="7457454" cy="6258013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981609" y="147989"/>
            <a:ext cx="4526287" cy="1752599"/>
          </a:xfrm>
        </p:spPr>
        <p:txBody>
          <a:bodyPr/>
          <a:lstStyle/>
          <a:p>
            <a:r>
              <a:rPr lang="es-ES" dirty="0" smtClean="0"/>
              <a:t>Script BBDD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008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3287" y="309093"/>
            <a:ext cx="10018713" cy="1752599"/>
          </a:xfrm>
        </p:spPr>
        <p:txBody>
          <a:bodyPr/>
          <a:lstStyle/>
          <a:p>
            <a:r>
              <a:rPr lang="es-ES" dirty="0" smtClean="0"/>
              <a:t>Conexión Capa CAD</a:t>
            </a:r>
            <a:endParaRPr lang="es-E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6000"/>
            <a:ext cx="12178608" cy="40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5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Presentación y equipo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62886" y="1493950"/>
            <a:ext cx="11786358" cy="41799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00" dirty="0" smtClean="0"/>
              <a:t>Integrantes:</a:t>
            </a:r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smtClean="0"/>
              <a:t>Jorge Espinosa </a:t>
            </a:r>
            <a:r>
              <a:rPr lang="es-ES" sz="2400" dirty="0" err="1" smtClean="0"/>
              <a:t>Campello</a:t>
            </a:r>
            <a:endParaRPr lang="es-ES" sz="2400" dirty="0"/>
          </a:p>
          <a:p>
            <a:pPr marL="0" indent="0">
              <a:buNone/>
            </a:pPr>
            <a:r>
              <a:rPr lang="es-ES" sz="2400" dirty="0" smtClean="0"/>
              <a:t>	</a:t>
            </a:r>
            <a:r>
              <a:rPr lang="es-ES" sz="2400" dirty="0" err="1" smtClean="0"/>
              <a:t>Cristobal</a:t>
            </a:r>
            <a:r>
              <a:rPr lang="es-ES" sz="2400" dirty="0" smtClean="0"/>
              <a:t> Jesús </a:t>
            </a:r>
            <a:r>
              <a:rPr lang="es-ES" sz="2400" dirty="0" err="1" smtClean="0"/>
              <a:t>Gonzalez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 smtClean="0"/>
              <a:t>	Jorge Segovia Tormo	</a:t>
            </a:r>
            <a:r>
              <a:rPr lang="es-ES" sz="2400" dirty="0"/>
              <a:t>	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smtClean="0"/>
              <a:t>Javier </a:t>
            </a:r>
            <a:r>
              <a:rPr lang="es-ES" sz="2400" dirty="0" err="1" smtClean="0"/>
              <a:t>Molpeceres</a:t>
            </a:r>
            <a:r>
              <a:rPr lang="es-ES" sz="2400" dirty="0" smtClean="0"/>
              <a:t> Gómez</a:t>
            </a:r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err="1" smtClean="0"/>
              <a:t>Jose</a:t>
            </a:r>
            <a:r>
              <a:rPr lang="es-ES" sz="2400" dirty="0" smtClean="0"/>
              <a:t> Carlos </a:t>
            </a:r>
            <a:r>
              <a:rPr lang="es-ES" sz="2400" dirty="0" err="1" smtClean="0"/>
              <a:t>Rabasco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err="1" smtClean="0"/>
              <a:t>Nèstor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smtClean="0"/>
              <a:t>José Manuel </a:t>
            </a:r>
            <a:r>
              <a:rPr lang="es-ES" sz="2400" dirty="0" err="1" smtClean="0"/>
              <a:t>Aracil</a:t>
            </a:r>
            <a:r>
              <a:rPr lang="es-ES" sz="2400" dirty="0" smtClean="0"/>
              <a:t> Laín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61065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1916" y="154547"/>
            <a:ext cx="10018713" cy="1752599"/>
          </a:xfrm>
        </p:spPr>
        <p:txBody>
          <a:bodyPr/>
          <a:lstStyle/>
          <a:p>
            <a:r>
              <a:rPr lang="es-ES" dirty="0" smtClean="0"/>
              <a:t>CAD</a:t>
            </a:r>
            <a:endParaRPr lang="es-E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61084"/>
            <a:ext cx="5594967" cy="53969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255" y="1461084"/>
            <a:ext cx="5939233" cy="539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12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6727" y="309093"/>
            <a:ext cx="10018713" cy="1752599"/>
          </a:xfrm>
        </p:spPr>
        <p:txBody>
          <a:bodyPr/>
          <a:lstStyle/>
          <a:p>
            <a:r>
              <a:rPr lang="es-ES" dirty="0" smtClean="0"/>
              <a:t>Características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5818" y="1595550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00" dirty="0" smtClean="0"/>
              <a:t>Aplicación web de venta de vehículos. Clasificándolos según su </a:t>
            </a:r>
            <a:r>
              <a:rPr lang="es-ES" sz="2400" b="1" dirty="0" smtClean="0"/>
              <a:t>categoría</a:t>
            </a:r>
            <a:r>
              <a:rPr lang="es-ES" sz="2400" dirty="0" smtClean="0"/>
              <a:t> o </a:t>
            </a:r>
            <a:r>
              <a:rPr lang="es-ES" sz="2400" b="1" dirty="0" smtClean="0"/>
              <a:t>características</a:t>
            </a:r>
            <a:r>
              <a:rPr lang="es-ES" sz="2400" dirty="0" smtClean="0"/>
              <a:t>.</a:t>
            </a:r>
          </a:p>
          <a:p>
            <a:pPr marL="0" indent="0">
              <a:buNone/>
            </a:pPr>
            <a:endParaRPr lang="es-ES" sz="2400" dirty="0" smtClean="0"/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dirty="0" smtClean="0"/>
              <a:t>Interfaz </a:t>
            </a:r>
            <a:r>
              <a:rPr lang="es-ES" sz="2400" b="1" dirty="0" smtClean="0"/>
              <a:t>amigable</a:t>
            </a:r>
            <a:r>
              <a:rPr lang="es-ES" sz="2400" dirty="0" smtClean="0"/>
              <a:t> y </a:t>
            </a:r>
            <a:r>
              <a:rPr lang="es-ES" sz="2400" b="1" dirty="0" smtClean="0"/>
              <a:t>sencilla</a:t>
            </a:r>
            <a:r>
              <a:rPr lang="es-ES" sz="2400" dirty="0" smtClean="0"/>
              <a:t>.</a:t>
            </a:r>
          </a:p>
          <a:p>
            <a:pPr marL="0" indent="0">
              <a:buNone/>
            </a:pPr>
            <a:endParaRPr lang="es-ES" sz="2400" dirty="0" smtClean="0"/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b="1" dirty="0" smtClean="0"/>
              <a:t>Adaptable</a:t>
            </a:r>
            <a:r>
              <a:rPr lang="es-ES" sz="2400" dirty="0" smtClean="0"/>
              <a:t> a distintos tamaños de pantalla(CSS %)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19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-21763"/>
            <a:ext cx="8596668" cy="1320800"/>
          </a:xfrm>
        </p:spPr>
        <p:txBody>
          <a:bodyPr/>
          <a:lstStyle/>
          <a:p>
            <a:r>
              <a:rPr lang="es-ES" dirty="0" smtClean="0"/>
              <a:t>Venta de vehículos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1299037"/>
            <a:ext cx="10746227" cy="3880773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/>
              <a:t>El objetivo de </a:t>
            </a:r>
            <a:r>
              <a:rPr lang="es-ES" dirty="0" err="1" smtClean="0"/>
              <a:t>CarMander</a:t>
            </a:r>
            <a:r>
              <a:rPr lang="es-ES" dirty="0" smtClean="0"/>
              <a:t> es la venta de vehículos de varias categorías de una forma amigable.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6" r="9699" b="87571"/>
          <a:stretch/>
        </p:blipFill>
        <p:spPr>
          <a:xfrm>
            <a:off x="0" y="1934333"/>
            <a:ext cx="10169882" cy="324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0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Apoyo a compra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581040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00" dirty="0" smtClean="0"/>
              <a:t>Siempre con la mejor comunicación  con el cliente:</a:t>
            </a:r>
          </a:p>
          <a:p>
            <a:pPr marL="0" indent="0">
              <a:buNone/>
            </a:pPr>
            <a:endParaRPr lang="es-ES" sz="2400" dirty="0" smtClean="0"/>
          </a:p>
          <a:p>
            <a:pPr marL="0" indent="0">
              <a:buNone/>
            </a:pPr>
            <a:r>
              <a:rPr lang="es-ES" sz="2400" dirty="0" smtClean="0"/>
              <a:t>Conócenos por las Redes Sociales</a:t>
            </a:r>
          </a:p>
          <a:p>
            <a:pPr marL="0" indent="0">
              <a:buNone/>
            </a:pPr>
            <a:r>
              <a:rPr lang="es-ES" sz="2400" dirty="0" smtClean="0"/>
              <a:t>Saber más de la empresa</a:t>
            </a:r>
          </a:p>
          <a:p>
            <a:pPr marL="0" indent="0">
              <a:buNone/>
            </a:pPr>
            <a:r>
              <a:rPr lang="es-ES" sz="2400" dirty="0" smtClean="0"/>
              <a:t>Ayuda en compra y términos de uso siempre disponibles</a:t>
            </a:r>
            <a:endParaRPr lang="es-ES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2" t="78841" r="9417"/>
          <a:stretch/>
        </p:blipFill>
        <p:spPr>
          <a:xfrm>
            <a:off x="489396" y="4100975"/>
            <a:ext cx="9400511" cy="162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8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Interfaz sencilla y sin trampas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6" r="9699" b="63944"/>
          <a:stretch/>
        </p:blipFill>
        <p:spPr>
          <a:xfrm>
            <a:off x="12879" y="1325563"/>
            <a:ext cx="5975797" cy="553243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2" t="47324" r="12767"/>
          <a:stretch/>
        </p:blipFill>
        <p:spPr>
          <a:xfrm>
            <a:off x="6962244" y="-40382"/>
            <a:ext cx="4623516" cy="689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169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8498" y="133305"/>
            <a:ext cx="10515600" cy="1325563"/>
          </a:xfrm>
        </p:spPr>
        <p:txBody>
          <a:bodyPr/>
          <a:lstStyle/>
          <a:p>
            <a:r>
              <a:rPr lang="es-ES" dirty="0" smtClean="0"/>
              <a:t>LOGIN</a:t>
            </a:r>
            <a:endParaRPr lang="es-ES" dirty="0"/>
          </a:p>
        </p:txBody>
      </p:sp>
      <p:sp>
        <p:nvSpPr>
          <p:cNvPr id="5" name="Abrir llave 4"/>
          <p:cNvSpPr/>
          <p:nvPr/>
        </p:nvSpPr>
        <p:spPr>
          <a:xfrm>
            <a:off x="2023426" y="713049"/>
            <a:ext cx="468000" cy="2063795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Abrir llave 5"/>
          <p:cNvSpPr/>
          <p:nvPr/>
        </p:nvSpPr>
        <p:spPr>
          <a:xfrm>
            <a:off x="2257426" y="5319091"/>
            <a:ext cx="468000" cy="1384613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CuadroTexto 6"/>
          <p:cNvSpPr txBox="1"/>
          <p:nvPr/>
        </p:nvSpPr>
        <p:spPr>
          <a:xfrm rot="16200000">
            <a:off x="-690489" y="3414102"/>
            <a:ext cx="382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PARTE COMUN DE DEFAULT.ASPX</a:t>
            </a:r>
            <a:endParaRPr lang="es-ES" sz="200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0" r="9417"/>
          <a:stretch/>
        </p:blipFill>
        <p:spPr>
          <a:xfrm>
            <a:off x="2969654" y="524609"/>
            <a:ext cx="7714444" cy="617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9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9302" y="901521"/>
            <a:ext cx="10018713" cy="1752599"/>
          </a:xfrm>
        </p:spPr>
        <p:txBody>
          <a:bodyPr/>
          <a:lstStyle/>
          <a:p>
            <a:r>
              <a:rPr lang="es-ES" dirty="0" smtClean="0"/>
              <a:t>Registro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9" r="9926"/>
          <a:stretch/>
        </p:blipFill>
        <p:spPr>
          <a:xfrm>
            <a:off x="3258355" y="0"/>
            <a:ext cx="6452316" cy="6858000"/>
          </a:xfrm>
          <a:prstGeom prst="rect">
            <a:avLst/>
          </a:prstGeom>
        </p:spPr>
      </p:pic>
      <p:sp>
        <p:nvSpPr>
          <p:cNvPr id="4" name="Flecha derecha 3"/>
          <p:cNvSpPr/>
          <p:nvPr/>
        </p:nvSpPr>
        <p:spPr>
          <a:xfrm>
            <a:off x="2303129" y="5138670"/>
            <a:ext cx="875763" cy="450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351037" y="5040884"/>
            <a:ext cx="18726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Términos de uso</a:t>
            </a:r>
          </a:p>
          <a:p>
            <a:r>
              <a:rPr lang="es-ES" dirty="0" smtClean="0"/>
              <a:t> en el registro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9922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s-ES" dirty="0" smtClean="0"/>
              <a:t>Producto en </a:t>
            </a:r>
            <a:r>
              <a:rPr lang="es-ES" dirty="0" smtClean="0"/>
              <a:t>Detalle </a:t>
            </a:r>
            <a:r>
              <a:rPr lang="es-ES" dirty="0" err="1" smtClean="0"/>
              <a:t>secillo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24" t="29479" r="6938" b="14577"/>
          <a:stretch/>
        </p:blipFill>
        <p:spPr>
          <a:xfrm>
            <a:off x="-257578" y="1245760"/>
            <a:ext cx="9234153" cy="5612240"/>
          </a:xfrm>
        </p:spPr>
      </p:pic>
      <p:sp>
        <p:nvSpPr>
          <p:cNvPr id="3" name="Flecha derecha 2"/>
          <p:cNvSpPr/>
          <p:nvPr/>
        </p:nvSpPr>
        <p:spPr>
          <a:xfrm rot="10648511">
            <a:off x="7392473" y="2395471"/>
            <a:ext cx="669702" cy="901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8281116" y="2661565"/>
            <a:ext cx="1721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Características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3561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299</TotalTime>
  <Words>233</Words>
  <Application>Microsoft Office PowerPoint</Application>
  <PresentationFormat>Panorámica</PresentationFormat>
  <Paragraphs>74</Paragraphs>
  <Slides>20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Arial</vt:lpstr>
      <vt:lpstr>Trebuchet MS</vt:lpstr>
      <vt:lpstr>Wingdings 3</vt:lpstr>
      <vt:lpstr>Faceta</vt:lpstr>
      <vt:lpstr>Acrobat Document</vt:lpstr>
      <vt:lpstr>CarMander</vt:lpstr>
      <vt:lpstr>Presentación y equipo</vt:lpstr>
      <vt:lpstr>Características</vt:lpstr>
      <vt:lpstr>Venta de vehículos</vt:lpstr>
      <vt:lpstr>Apoyo a compra</vt:lpstr>
      <vt:lpstr>Interfaz sencilla y sin trampas</vt:lpstr>
      <vt:lpstr>LOGIN</vt:lpstr>
      <vt:lpstr>Registro</vt:lpstr>
      <vt:lpstr>Producto en Detalle secillo</vt:lpstr>
      <vt:lpstr>Herramientas y lenguajes</vt:lpstr>
      <vt:lpstr>Modelo de capas </vt:lpstr>
      <vt:lpstr>CAPAS</vt:lpstr>
      <vt:lpstr>CSS</vt:lpstr>
      <vt:lpstr>Cokies usuarios ficheros y email</vt:lpstr>
      <vt:lpstr>Bases de Datos y Entornos</vt:lpstr>
      <vt:lpstr>Entorno Conectado</vt:lpstr>
      <vt:lpstr>Entidad-Relacion Carmander</vt:lpstr>
      <vt:lpstr>Script BBDD</vt:lpstr>
      <vt:lpstr>Conexión Capa CAD</vt:lpstr>
      <vt:lpstr>CAD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CarMander</dc:title>
  <dc:creator>Jorge Segovia Tormo</dc:creator>
  <cp:lastModifiedBy>Jorge Segovia Tormo</cp:lastModifiedBy>
  <cp:revision>29</cp:revision>
  <dcterms:created xsi:type="dcterms:W3CDTF">2015-05-12T10:45:34Z</dcterms:created>
  <dcterms:modified xsi:type="dcterms:W3CDTF">2015-05-15T09:19:28Z</dcterms:modified>
</cp:coreProperties>
</file>

<file path=docProps/thumbnail.jpeg>
</file>